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11C9-BBC6-40F7-A69A-79AC08A8F44D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F39C-E6AB-49B6-9FA5-E0FC1F122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11C9-BBC6-40F7-A69A-79AC08A8F44D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F39C-E6AB-49B6-9FA5-E0FC1F122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11C9-BBC6-40F7-A69A-79AC08A8F44D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F39C-E6AB-49B6-9FA5-E0FC1F122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11C9-BBC6-40F7-A69A-79AC08A8F44D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F39C-E6AB-49B6-9FA5-E0FC1F122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11C9-BBC6-40F7-A69A-79AC08A8F44D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F39C-E6AB-49B6-9FA5-E0FC1F122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11C9-BBC6-40F7-A69A-79AC08A8F44D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F39C-E6AB-49B6-9FA5-E0FC1F122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11C9-BBC6-40F7-A69A-79AC08A8F44D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F39C-E6AB-49B6-9FA5-E0FC1F122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11C9-BBC6-40F7-A69A-79AC08A8F44D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F39C-E6AB-49B6-9FA5-E0FC1F122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11C9-BBC6-40F7-A69A-79AC08A8F44D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F39C-E6AB-49B6-9FA5-E0FC1F122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11C9-BBC6-40F7-A69A-79AC08A8F44D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F39C-E6AB-49B6-9FA5-E0FC1F122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811C9-BBC6-40F7-A69A-79AC08A8F44D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F39C-E6AB-49B6-9FA5-E0FC1F122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811C9-BBC6-40F7-A69A-79AC08A8F44D}" type="datetimeFigureOut">
              <a:rPr lang="en-US" smtClean="0"/>
              <a:pPr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2F39C-E6AB-49B6-9FA5-E0FC1F122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an Outline for a Biographical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where do  I start?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Whether you’re writing an argumentative essay, an expository essay, a biographical essay, or anything in-between, you can always benefit by creating an outline</a:t>
            </a:r>
          </a:p>
          <a:p>
            <a:r>
              <a:rPr lang="en-US" dirty="0" smtClean="0"/>
              <a:t>In traditional essay writing there will always be an introductory paragraph (or paragraphs) with a strong thesis followed by 3 or more body paragraphs and finally a concluding paragraph (or paragraphs)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argumentative essays, the thesis tends to be a statement of fact in which you voice your opinion on a particular subject being argued</a:t>
            </a:r>
          </a:p>
          <a:p>
            <a:endParaRPr lang="en-US" dirty="0"/>
          </a:p>
          <a:p>
            <a:pPr algn="ctr">
              <a:buNone/>
            </a:pPr>
            <a:r>
              <a:rPr lang="en-US" dirty="0" smtClean="0"/>
              <a:t>“there should be more lenience on gun control” </a:t>
            </a:r>
          </a:p>
          <a:p>
            <a:pPr algn="ctr">
              <a:buNone/>
            </a:pPr>
            <a:r>
              <a:rPr lang="en-US" dirty="0" smtClean="0"/>
              <a:t>Vs</a:t>
            </a:r>
          </a:p>
          <a:p>
            <a:pPr algn="ctr">
              <a:buNone/>
            </a:pPr>
            <a:r>
              <a:rPr lang="en-US" dirty="0" smtClean="0"/>
              <a:t>“there should be stricter laws on gun control”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As for biographical essays, such as the one you will be writing on Mary Shelley, the thesis statements are a little different…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for Biographical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Dr. Seuss is a good children’s book author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President John F Kennedy lived an interesting life and had many accomplishments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Helene </a:t>
            </a:r>
            <a:r>
              <a:rPr lang="en-US" dirty="0" err="1" smtClean="0"/>
              <a:t>Cixous</a:t>
            </a:r>
            <a:r>
              <a:rPr lang="en-US" dirty="0" smtClean="0"/>
              <a:t>, a French feminist theorist, made a remarkable impression in the world of feminine fiction.  Although she was considered radical during her early years, her written works continue to be a corner stone for modern gender theorists.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 number of different ways to organize a Biographical essay, but the easiest way if chronological, starting with the persons childhood and working up to their </a:t>
            </a:r>
            <a:r>
              <a:rPr lang="en-US" dirty="0" err="1" smtClean="0"/>
              <a:t>acomplishments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Beginning an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by compiling your research and determining what you know and what you still need to know</a:t>
            </a:r>
          </a:p>
          <a:p>
            <a:r>
              <a:rPr lang="en-US" dirty="0" smtClean="0"/>
              <a:t>Start by creating broad topics and then working on creating smaller topics within those broader topics</a:t>
            </a:r>
          </a:p>
          <a:p>
            <a:r>
              <a:rPr lang="en-US" dirty="0" smtClean="0"/>
              <a:t>Always start by writing your thesis and then you can branch out from there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I. Introduction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b="1" dirty="0"/>
              <a:t>A. Attention Getter</a:t>
            </a:r>
            <a:r>
              <a:rPr lang="en-US" dirty="0"/>
              <a:t> (This </a:t>
            </a:r>
            <a:r>
              <a:rPr lang="en-US" dirty="0" smtClean="0"/>
              <a:t>could </a:t>
            </a:r>
            <a:r>
              <a:rPr lang="en-US" dirty="0"/>
              <a:t>be an interesting fact</a:t>
            </a:r>
            <a:r>
              <a:rPr lang="en-US" dirty="0" smtClean="0"/>
              <a:t>.)</a:t>
            </a:r>
            <a:endParaRPr lang="en-US" dirty="0"/>
          </a:p>
          <a:p>
            <a:pPr>
              <a:buNone/>
            </a:pPr>
            <a:r>
              <a:rPr lang="en-US" b="1" dirty="0"/>
              <a:t>	B. Brief introduction </a:t>
            </a:r>
            <a:r>
              <a:rPr lang="en-US" dirty="0"/>
              <a:t>to the person </a:t>
            </a:r>
            <a:r>
              <a:rPr lang="en-US" dirty="0" smtClean="0"/>
              <a:t>(could be what </a:t>
            </a:r>
            <a:r>
              <a:rPr lang="en-US" dirty="0"/>
              <a:t>the person is famous for)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dirty="0"/>
              <a:t>C. Thesis: ________________ had an interesting life and many accomplishments.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Paragraphs Outline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7200" dirty="0"/>
              <a:t>I.  Early Life          </a:t>
            </a:r>
            <a:r>
              <a:rPr lang="en-US" sz="7200" dirty="0" smtClean="0"/>
              <a:t>(Body)</a:t>
            </a:r>
            <a:endParaRPr lang="en-US" sz="7200" dirty="0"/>
          </a:p>
          <a:p>
            <a:pPr>
              <a:buNone/>
            </a:pPr>
            <a:r>
              <a:rPr lang="en-US" sz="7200" dirty="0"/>
              <a:t>	a.  Birthplace and date of birth</a:t>
            </a:r>
          </a:p>
          <a:p>
            <a:pPr>
              <a:buNone/>
            </a:pPr>
            <a:r>
              <a:rPr lang="en-US" sz="7200" dirty="0"/>
              <a:t>	b.  Family background and childhood</a:t>
            </a:r>
          </a:p>
          <a:p>
            <a:pPr>
              <a:buNone/>
            </a:pPr>
            <a:r>
              <a:rPr lang="en-US" sz="7200" dirty="0"/>
              <a:t>	c.  Schools, colleges and early young adult experiences</a:t>
            </a:r>
          </a:p>
          <a:p>
            <a:pPr>
              <a:buNone/>
            </a:pPr>
            <a:r>
              <a:rPr lang="en-US" sz="7200" dirty="0"/>
              <a:t> </a:t>
            </a:r>
          </a:p>
          <a:p>
            <a:pPr>
              <a:buNone/>
            </a:pPr>
            <a:r>
              <a:rPr lang="en-US" sz="7200" dirty="0"/>
              <a:t>II. Adult Life         (Body)</a:t>
            </a:r>
          </a:p>
          <a:p>
            <a:pPr lvl="0">
              <a:buNone/>
            </a:pPr>
            <a:r>
              <a:rPr lang="en-US" sz="7200" dirty="0" smtClean="0"/>
              <a:t>	a. Marriage </a:t>
            </a:r>
          </a:p>
          <a:p>
            <a:pPr lvl="0">
              <a:buNone/>
            </a:pPr>
            <a:r>
              <a:rPr lang="en-US" sz="7200" dirty="0" smtClean="0"/>
              <a:t>       b. children </a:t>
            </a:r>
          </a:p>
          <a:p>
            <a:pPr lvl="0">
              <a:buNone/>
            </a:pPr>
            <a:r>
              <a:rPr lang="en-US" sz="7200" dirty="0" smtClean="0"/>
              <a:t>       c. personal </a:t>
            </a:r>
            <a:r>
              <a:rPr lang="en-US" sz="7200" dirty="0"/>
              <a:t>life</a:t>
            </a:r>
          </a:p>
          <a:p>
            <a:pPr>
              <a:buNone/>
            </a:pPr>
            <a:r>
              <a:rPr lang="en-US" sz="7200" dirty="0"/>
              <a:t> </a:t>
            </a:r>
          </a:p>
          <a:p>
            <a:pPr>
              <a:buNone/>
            </a:pPr>
            <a:r>
              <a:rPr lang="en-US" sz="7200" dirty="0"/>
              <a:t>III. Famous years  	(Body)</a:t>
            </a:r>
          </a:p>
          <a:p>
            <a:pPr>
              <a:buNone/>
            </a:pPr>
            <a:r>
              <a:rPr lang="en-US" sz="7200" dirty="0"/>
              <a:t>	a.  What is this person’s </a:t>
            </a:r>
            <a:r>
              <a:rPr lang="en-US" sz="7200" dirty="0" smtClean="0"/>
              <a:t>talent?</a:t>
            </a:r>
          </a:p>
          <a:p>
            <a:pPr>
              <a:buNone/>
            </a:pPr>
            <a:r>
              <a:rPr lang="en-US" sz="7200" dirty="0"/>
              <a:t>	</a:t>
            </a:r>
            <a:r>
              <a:rPr lang="en-US" sz="7200" dirty="0" smtClean="0"/>
              <a:t>b. What </a:t>
            </a:r>
            <a:r>
              <a:rPr lang="en-US" sz="7200" dirty="0"/>
              <a:t>makes this person stand out?</a:t>
            </a:r>
          </a:p>
          <a:p>
            <a:pPr lvl="0">
              <a:buNone/>
            </a:pPr>
            <a:r>
              <a:rPr lang="en-US" sz="7200" dirty="0" smtClean="0"/>
              <a:t>	c. Important </a:t>
            </a:r>
            <a:r>
              <a:rPr lang="en-US" sz="7200" dirty="0"/>
              <a:t>Accomplishments</a:t>
            </a:r>
          </a:p>
          <a:p>
            <a:pPr>
              <a:buNone/>
            </a:pPr>
            <a:r>
              <a:rPr lang="en-US" sz="7200" dirty="0"/>
              <a:t> </a:t>
            </a:r>
          </a:p>
          <a:p>
            <a:pPr>
              <a:buNone/>
            </a:pPr>
            <a:r>
              <a:rPr lang="en-US" sz="7200" dirty="0"/>
              <a:t>IV.  Famous years  (Body)</a:t>
            </a:r>
          </a:p>
          <a:p>
            <a:pPr lvl="0">
              <a:buNone/>
            </a:pPr>
            <a:r>
              <a:rPr lang="en-US" sz="7200" dirty="0" smtClean="0"/>
              <a:t> </a:t>
            </a:r>
            <a:r>
              <a:rPr lang="en-US" sz="7200" dirty="0"/>
              <a:t> </a:t>
            </a:r>
            <a:r>
              <a:rPr lang="en-US" sz="7200" dirty="0" smtClean="0"/>
              <a:t>     a. Why </a:t>
            </a:r>
            <a:r>
              <a:rPr lang="en-US" sz="7200" dirty="0"/>
              <a:t>is this person one of the 100 most influential people of the year, according </a:t>
            </a:r>
            <a:r>
              <a:rPr lang="en-US" sz="7200" dirty="0" smtClean="0"/>
              <a:t>  </a:t>
            </a:r>
          </a:p>
          <a:p>
            <a:pPr lvl="0">
              <a:buNone/>
            </a:pPr>
            <a:r>
              <a:rPr lang="en-US" sz="7200" dirty="0"/>
              <a:t> </a:t>
            </a:r>
            <a:r>
              <a:rPr lang="en-US" sz="7200" dirty="0" smtClean="0"/>
              <a:t>           to </a:t>
            </a:r>
            <a:r>
              <a:rPr lang="en-US" sz="7200" dirty="0"/>
              <a:t>Time magazine?</a:t>
            </a:r>
          </a:p>
          <a:p>
            <a:pPr>
              <a:buNone/>
            </a:pPr>
            <a:r>
              <a:rPr lang="en-US" sz="7200" dirty="0"/>
              <a:t> </a:t>
            </a:r>
            <a:r>
              <a:rPr lang="en-US" sz="7200" dirty="0" smtClean="0"/>
              <a:t>      b. Did </a:t>
            </a:r>
            <a:r>
              <a:rPr lang="en-US" sz="7200" dirty="0"/>
              <a:t>they make the world a better place, or maybe a worse place?</a:t>
            </a:r>
          </a:p>
          <a:p>
            <a:pPr>
              <a:buNone/>
            </a:pPr>
            <a:r>
              <a:rPr lang="en-US" sz="7200" dirty="0"/>
              <a:t> </a:t>
            </a:r>
            <a:r>
              <a:rPr lang="en-US" sz="7200" dirty="0" smtClean="0"/>
              <a:t>      c. Did </a:t>
            </a:r>
            <a:r>
              <a:rPr lang="en-US" sz="7200" dirty="0"/>
              <a:t>they affect people positively or negatively?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b="1" dirty="0"/>
              <a:t>Conclusion</a:t>
            </a:r>
            <a:endParaRPr lang="en-US" sz="1800" dirty="0"/>
          </a:p>
          <a:p>
            <a:pPr>
              <a:buNone/>
            </a:pPr>
            <a:r>
              <a:rPr lang="en-US" sz="1800" b="1" dirty="0"/>
              <a:t>	A. Review Main Points:</a:t>
            </a:r>
            <a:r>
              <a:rPr lang="en-US" sz="1800" dirty="0"/>
              <a:t> </a:t>
            </a:r>
            <a:r>
              <a:rPr lang="en-US" sz="1800" dirty="0" smtClean="0"/>
              <a:t>(You could summarize </a:t>
            </a:r>
            <a:r>
              <a:rPr lang="en-US" sz="1800" dirty="0"/>
              <a:t>each body paragraph in one sentence.)</a:t>
            </a:r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b="1" dirty="0"/>
              <a:t>B. Restate </a:t>
            </a:r>
            <a:r>
              <a:rPr lang="en-US" sz="1800" b="1" dirty="0" smtClean="0"/>
              <a:t>Thesis</a:t>
            </a:r>
            <a:endParaRPr lang="en-US" sz="1800" dirty="0"/>
          </a:p>
          <a:p>
            <a:pPr>
              <a:buNone/>
            </a:pPr>
            <a:r>
              <a:rPr lang="en-US" sz="1800" dirty="0"/>
              <a:t>	</a:t>
            </a:r>
            <a:r>
              <a:rPr lang="en-US" sz="1800" b="1" dirty="0"/>
              <a:t>C. Closing:</a:t>
            </a:r>
            <a:r>
              <a:rPr lang="en-US" sz="1800" dirty="0"/>
              <a:t> (</a:t>
            </a:r>
            <a:r>
              <a:rPr lang="en-US" sz="1800" dirty="0" smtClean="0"/>
              <a:t>-2 </a:t>
            </a:r>
            <a:r>
              <a:rPr lang="en-US" sz="1800" dirty="0"/>
              <a:t>sentences that ends the paper without saying things like “That is all.  I hope you liked it</a:t>
            </a:r>
            <a:r>
              <a:rPr lang="en-US" sz="1800" dirty="0" smtClean="0"/>
              <a:t>.”)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OR&gt;&gt;&gt;</a:t>
            </a: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dirty="0" smtClean="0"/>
              <a:t>Conclusion</a:t>
            </a:r>
            <a:r>
              <a:rPr lang="en-US" sz="1800" dirty="0" smtClean="0"/>
              <a:t>      </a:t>
            </a:r>
            <a:r>
              <a:rPr lang="en-US" sz="1800" dirty="0"/>
              <a:t>(Summary)</a:t>
            </a:r>
          </a:p>
          <a:p>
            <a:pPr>
              <a:buNone/>
            </a:pPr>
            <a:r>
              <a:rPr lang="en-US" sz="1800" dirty="0" smtClean="0"/>
              <a:t>	a</a:t>
            </a:r>
            <a:r>
              <a:rPr lang="en-US" sz="1800" dirty="0"/>
              <a:t>.  Give your opinion of them based on what you have learned doing    </a:t>
            </a:r>
          </a:p>
          <a:p>
            <a:pPr>
              <a:buNone/>
            </a:pPr>
            <a:r>
              <a:rPr lang="en-US" sz="1800" dirty="0"/>
              <a:t>      </a:t>
            </a:r>
            <a:r>
              <a:rPr lang="en-US" sz="1800" dirty="0" smtClean="0"/>
              <a:t>      your research.  (You can do this without saying “I think” or “I have learned”   </a:t>
            </a:r>
          </a:p>
          <a:p>
            <a:pPr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Avoid using “I” in a Biographical paper- the paper is not about you)</a:t>
            </a:r>
            <a:endParaRPr lang="en-US" sz="1800" dirty="0"/>
          </a:p>
          <a:p>
            <a:pPr>
              <a:buNone/>
            </a:pPr>
            <a:r>
              <a:rPr lang="en-US" sz="1800" dirty="0" smtClean="0"/>
              <a:t>	b</a:t>
            </a:r>
            <a:r>
              <a:rPr lang="en-US" sz="1800" dirty="0"/>
              <a:t>.  Summarize your information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316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Creating an Outline for a Biographical Essay</vt:lpstr>
      <vt:lpstr>So where do  I start?</vt:lpstr>
      <vt:lpstr>Thesis</vt:lpstr>
      <vt:lpstr>Thesis for Biographical Essay</vt:lpstr>
      <vt:lpstr>Organization</vt:lpstr>
      <vt:lpstr>Beginning an Outline</vt:lpstr>
      <vt:lpstr>Introduction</vt:lpstr>
      <vt:lpstr>Body Paragraphs Outline Example</vt:lpstr>
      <vt:lpstr>Conclusion 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an Outline for a Biographical Essay</dc:title>
  <dc:creator>Stephanie Hogg</dc:creator>
  <cp:lastModifiedBy>Chuck Martuzas</cp:lastModifiedBy>
  <cp:revision>7</cp:revision>
  <dcterms:created xsi:type="dcterms:W3CDTF">2014-04-10T00:47:23Z</dcterms:created>
  <dcterms:modified xsi:type="dcterms:W3CDTF">2014-04-11T14:44:03Z</dcterms:modified>
</cp:coreProperties>
</file>